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48017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27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013" y="1122363"/>
            <a:ext cx="5508149" cy="2387600"/>
          </a:xfrm>
        </p:spPr>
        <p:txBody>
          <a:bodyPr anchor="b"/>
          <a:lstStyle>
            <a:lvl1pPr algn="ctr">
              <a:defRPr sz="4252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22" y="3602038"/>
            <a:ext cx="4860131" cy="1655762"/>
          </a:xfrm>
        </p:spPr>
        <p:txBody>
          <a:bodyPr/>
          <a:lstStyle>
            <a:lvl1pPr marL="0" indent="0" algn="ctr">
              <a:buNone/>
              <a:defRPr sz="1701"/>
            </a:lvl1pPr>
            <a:lvl2pPr marL="324018" indent="0" algn="ctr">
              <a:buNone/>
              <a:defRPr sz="1417"/>
            </a:lvl2pPr>
            <a:lvl3pPr marL="648035" indent="0" algn="ctr">
              <a:buNone/>
              <a:defRPr sz="1276"/>
            </a:lvl3pPr>
            <a:lvl4pPr marL="972053" indent="0" algn="ctr">
              <a:buNone/>
              <a:defRPr sz="1134"/>
            </a:lvl4pPr>
            <a:lvl5pPr marL="1296071" indent="0" algn="ctr">
              <a:buNone/>
              <a:defRPr sz="1134"/>
            </a:lvl5pPr>
            <a:lvl6pPr marL="1620088" indent="0" algn="ctr">
              <a:buNone/>
              <a:defRPr sz="1134"/>
            </a:lvl6pPr>
            <a:lvl7pPr marL="1944106" indent="0" algn="ctr">
              <a:buNone/>
              <a:defRPr sz="1134"/>
            </a:lvl7pPr>
            <a:lvl8pPr marL="2268123" indent="0" algn="ctr">
              <a:buNone/>
              <a:defRPr sz="1134"/>
            </a:lvl8pPr>
            <a:lvl9pPr marL="2592141" indent="0" algn="ctr">
              <a:buNone/>
              <a:defRPr sz="1134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7FA3-1331-1E46-B533-541D29BA25F4}" type="datetimeFigureOut">
              <a:rPr lang="es-MX" smtClean="0"/>
              <a:t>16/04/21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749A-4640-FB42-A2D7-94A115474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281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7FA3-1331-1E46-B533-541D29BA25F4}" type="datetimeFigureOut">
              <a:rPr lang="es-MX" smtClean="0"/>
              <a:t>16/04/21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749A-4640-FB42-A2D7-94A115474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4428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37375" y="365125"/>
            <a:ext cx="1397288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512" y="365125"/>
            <a:ext cx="4110861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7FA3-1331-1E46-B533-541D29BA25F4}" type="datetimeFigureOut">
              <a:rPr lang="es-MX" smtClean="0"/>
              <a:t>16/04/21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749A-4640-FB42-A2D7-94A115474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26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7FA3-1331-1E46-B533-541D29BA25F4}" type="datetimeFigureOut">
              <a:rPr lang="es-MX" smtClean="0"/>
              <a:t>16/04/21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749A-4640-FB42-A2D7-94A115474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0517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137" y="1709740"/>
            <a:ext cx="5589151" cy="2852737"/>
          </a:xfrm>
        </p:spPr>
        <p:txBody>
          <a:bodyPr anchor="b"/>
          <a:lstStyle>
            <a:lvl1pPr>
              <a:defRPr sz="4252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137" y="4589465"/>
            <a:ext cx="5589151" cy="1500187"/>
          </a:xfrm>
        </p:spPr>
        <p:txBody>
          <a:bodyPr/>
          <a:lstStyle>
            <a:lvl1pPr marL="0" indent="0">
              <a:buNone/>
              <a:defRPr sz="1701">
                <a:solidFill>
                  <a:schemeClr val="tx1"/>
                </a:solidFill>
              </a:defRPr>
            </a:lvl1pPr>
            <a:lvl2pPr marL="324018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2pPr>
            <a:lvl3pPr marL="648035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3pPr>
            <a:lvl4pPr marL="97205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4pPr>
            <a:lvl5pPr marL="129607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5pPr>
            <a:lvl6pPr marL="1620088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6pPr>
            <a:lvl7pPr marL="1944106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7pPr>
            <a:lvl8pPr marL="226812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8pPr>
            <a:lvl9pPr marL="259214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7FA3-1331-1E46-B533-541D29BA25F4}" type="datetimeFigureOut">
              <a:rPr lang="es-MX" smtClean="0"/>
              <a:t>16/04/21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749A-4640-FB42-A2D7-94A115474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225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5512" y="1825625"/>
            <a:ext cx="2754074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0589" y="1825625"/>
            <a:ext cx="2754074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7FA3-1331-1E46-B533-541D29BA25F4}" type="datetimeFigureOut">
              <a:rPr lang="es-MX" smtClean="0"/>
              <a:t>16/04/21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749A-4640-FB42-A2D7-94A115474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1902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365127"/>
            <a:ext cx="5589151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357" y="1681163"/>
            <a:ext cx="2741417" cy="823912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357" y="2505075"/>
            <a:ext cx="274141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589" y="1681163"/>
            <a:ext cx="2754918" cy="823912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80589" y="2505075"/>
            <a:ext cx="275491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7FA3-1331-1E46-B533-541D29BA25F4}" type="datetimeFigureOut">
              <a:rPr lang="es-MX" smtClean="0"/>
              <a:t>16/04/21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749A-4640-FB42-A2D7-94A115474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8164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7FA3-1331-1E46-B533-541D29BA25F4}" type="datetimeFigureOut">
              <a:rPr lang="es-MX" smtClean="0"/>
              <a:t>16/04/21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749A-4640-FB42-A2D7-94A115474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7822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7FA3-1331-1E46-B533-541D29BA25F4}" type="datetimeFigureOut">
              <a:rPr lang="es-MX" smtClean="0"/>
              <a:t>16/04/21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749A-4640-FB42-A2D7-94A115474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7434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57200"/>
            <a:ext cx="2090025" cy="1600200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4918" y="987427"/>
            <a:ext cx="3280589" cy="4873625"/>
          </a:xfrm>
        </p:spPr>
        <p:txBody>
          <a:bodyPr/>
          <a:lstStyle>
            <a:lvl1pPr>
              <a:defRPr sz="2268"/>
            </a:lvl1pPr>
            <a:lvl2pPr>
              <a:defRPr sz="1984"/>
            </a:lvl2pPr>
            <a:lvl3pPr>
              <a:defRPr sz="1701"/>
            </a:lvl3pPr>
            <a:lvl4pPr>
              <a:defRPr sz="1417"/>
            </a:lvl4pPr>
            <a:lvl5pPr>
              <a:defRPr sz="1417"/>
            </a:lvl5pPr>
            <a:lvl6pPr>
              <a:defRPr sz="1417"/>
            </a:lvl6pPr>
            <a:lvl7pPr>
              <a:defRPr sz="1417"/>
            </a:lvl7pPr>
            <a:lvl8pPr>
              <a:defRPr sz="1417"/>
            </a:lvl8pPr>
            <a:lvl9pPr>
              <a:defRPr sz="1417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2057400"/>
            <a:ext cx="2090025" cy="381158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7FA3-1331-1E46-B533-541D29BA25F4}" type="datetimeFigureOut">
              <a:rPr lang="es-MX" smtClean="0"/>
              <a:t>16/04/21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749A-4640-FB42-A2D7-94A115474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5842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57200"/>
            <a:ext cx="2090025" cy="1600200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54918" y="987427"/>
            <a:ext cx="3280589" cy="4873625"/>
          </a:xfrm>
        </p:spPr>
        <p:txBody>
          <a:bodyPr anchor="t"/>
          <a:lstStyle>
            <a:lvl1pPr marL="0" indent="0">
              <a:buNone/>
              <a:defRPr sz="2268"/>
            </a:lvl1pPr>
            <a:lvl2pPr marL="324018" indent="0">
              <a:buNone/>
              <a:defRPr sz="1984"/>
            </a:lvl2pPr>
            <a:lvl3pPr marL="648035" indent="0">
              <a:buNone/>
              <a:defRPr sz="1701"/>
            </a:lvl3pPr>
            <a:lvl4pPr marL="972053" indent="0">
              <a:buNone/>
              <a:defRPr sz="1417"/>
            </a:lvl4pPr>
            <a:lvl5pPr marL="1296071" indent="0">
              <a:buNone/>
              <a:defRPr sz="1417"/>
            </a:lvl5pPr>
            <a:lvl6pPr marL="1620088" indent="0">
              <a:buNone/>
              <a:defRPr sz="1417"/>
            </a:lvl6pPr>
            <a:lvl7pPr marL="1944106" indent="0">
              <a:buNone/>
              <a:defRPr sz="1417"/>
            </a:lvl7pPr>
            <a:lvl8pPr marL="2268123" indent="0">
              <a:buNone/>
              <a:defRPr sz="1417"/>
            </a:lvl8pPr>
            <a:lvl9pPr marL="2592141" indent="0">
              <a:buNone/>
              <a:defRPr sz="1417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2057400"/>
            <a:ext cx="2090025" cy="381158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D7FA3-1331-1E46-B533-541D29BA25F4}" type="datetimeFigureOut">
              <a:rPr lang="es-MX" smtClean="0"/>
              <a:t>16/04/21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6749A-4640-FB42-A2D7-94A115474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5029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5512" y="365127"/>
            <a:ext cx="55891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512" y="1825625"/>
            <a:ext cx="558915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5512" y="6356352"/>
            <a:ext cx="14580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D7FA3-1331-1E46-B533-541D29BA25F4}" type="datetimeFigureOut">
              <a:rPr lang="es-MX" smtClean="0"/>
              <a:t>16/04/21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6558" y="6356352"/>
            <a:ext cx="2187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6624" y="6356352"/>
            <a:ext cx="14580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6749A-4640-FB42-A2D7-94A115474F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2630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48035" rtl="0" eaLnBrk="1" latinLnBrk="0" hangingPunct="1">
        <a:lnSpc>
          <a:spcPct val="90000"/>
        </a:lnSpc>
        <a:spcBef>
          <a:spcPct val="0"/>
        </a:spcBef>
        <a:buNone/>
        <a:defRPr sz="31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09" indent="-162009" algn="l" defTabSz="648035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486026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10044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13406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458079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782097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2106115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43013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754150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1pPr>
      <a:lvl2pPr marL="32401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2pPr>
      <a:lvl3pPr marL="648035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97205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29607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62008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1944106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26812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59214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AD5BDB30-98A9-B347-ACDB-647142534E5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-206142" y="2"/>
            <a:ext cx="6892462" cy="6857999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4E65788E-B132-5742-8A4A-B02AE9F91F2A}"/>
              </a:ext>
            </a:extLst>
          </p:cNvPr>
          <p:cNvSpPr txBox="1"/>
          <p:nvPr/>
        </p:nvSpPr>
        <p:spPr>
          <a:xfrm>
            <a:off x="1187670" y="1120262"/>
            <a:ext cx="460996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600" dirty="0">
                <a:solidFill>
                  <a:schemeClr val="accent4">
                    <a:lumMod val="60000"/>
                    <a:lumOff val="40000"/>
                  </a:schemeClr>
                </a:solidFill>
                <a:latin typeface="Helvetica" pitchFamily="2" charset="0"/>
              </a:rPr>
              <a:t>xxxxxxxxxxxxxxxxxxxxxxxxxxxxxxxxxxxxxxxxxxxxxxxxxxxxxxxxxxxxxxxxxxxxxxxxxxxxxxxxxxxxxxxxxxxxxxxxxxxxxxxxxxxxxxxxxxxxx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D1055E0-1F87-D540-84CC-3A838A88785D}"/>
              </a:ext>
            </a:extLst>
          </p:cNvPr>
          <p:cNvSpPr txBox="1"/>
          <p:nvPr/>
        </p:nvSpPr>
        <p:spPr>
          <a:xfrm>
            <a:off x="73974" y="447965"/>
            <a:ext cx="567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latin typeface="Helvetica" pitchFamily="2" charset="0"/>
              </a:rPr>
              <a:t>23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3DBC9FBC-561B-054B-B6EB-05CD405E4DE2}"/>
              </a:ext>
            </a:extLst>
          </p:cNvPr>
          <p:cNvSpPr txBox="1"/>
          <p:nvPr/>
        </p:nvSpPr>
        <p:spPr>
          <a:xfrm>
            <a:off x="552399" y="452844"/>
            <a:ext cx="10661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latin typeface="Helvetica" pitchFamily="2" charset="0"/>
              </a:rPr>
              <a:t>de Marzo 2021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05BE7F7-FBAB-5042-8538-3E101F1AD679}"/>
              </a:ext>
            </a:extLst>
          </p:cNvPr>
          <p:cNvSpPr txBox="1"/>
          <p:nvPr/>
        </p:nvSpPr>
        <p:spPr>
          <a:xfrm>
            <a:off x="552983" y="571079"/>
            <a:ext cx="1076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latin typeface="Helvetica" pitchFamily="2" charset="0"/>
              </a:rPr>
              <a:t>18:00 hrs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ECFBF64-DE1B-2E4B-9775-91D3443F522D}"/>
              </a:ext>
            </a:extLst>
          </p:cNvPr>
          <p:cNvSpPr txBox="1"/>
          <p:nvPr/>
        </p:nvSpPr>
        <p:spPr>
          <a:xfrm>
            <a:off x="2129095" y="3770786"/>
            <a:ext cx="4351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bg1"/>
                </a:solidFill>
                <a:latin typeface="Helvetica" pitchFamily="2" charset="0"/>
              </a:rPr>
              <a:t>xxxxxxxxxxxxxxxxxxxxxxxxxxxxxxxxx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B999937-1960-E747-8C6B-37C4787E3BAF}"/>
              </a:ext>
            </a:extLst>
          </p:cNvPr>
          <p:cNvSpPr txBox="1"/>
          <p:nvPr/>
        </p:nvSpPr>
        <p:spPr>
          <a:xfrm>
            <a:off x="2146513" y="4223630"/>
            <a:ext cx="3854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chemeClr val="bg1"/>
                </a:solidFill>
                <a:latin typeface="Helvetica" pitchFamily="2" charset="0"/>
              </a:rPr>
              <a:t>xxxxxxxxxxxxxxxxxxxxxxxxxxxxxxxxxxxxxxxxxxxxxxxxxxxxxxxxxxxxxxxx</a:t>
            </a:r>
          </a:p>
        </p:txBody>
      </p:sp>
    </p:spTree>
    <p:extLst>
      <p:ext uri="{BB962C8B-B14F-4D97-AF65-F5344CB8AC3E}">
        <p14:creationId xmlns:p14="http://schemas.microsoft.com/office/powerpoint/2010/main" val="31470200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9</Words>
  <Application>Microsoft Macintosh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Luciano Fernandez</dc:creator>
  <cp:lastModifiedBy>Luciano Fernandez</cp:lastModifiedBy>
  <cp:revision>3</cp:revision>
  <dcterms:created xsi:type="dcterms:W3CDTF">2021-04-16T19:47:41Z</dcterms:created>
  <dcterms:modified xsi:type="dcterms:W3CDTF">2021-04-16T20:35:33Z</dcterms:modified>
</cp:coreProperties>
</file>